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316" r:id="rId6"/>
    <p:sldId id="288" r:id="rId7"/>
    <p:sldId id="293" r:id="rId8"/>
    <p:sldId id="291" r:id="rId9"/>
    <p:sldId id="297" r:id="rId10"/>
    <p:sldId id="313" r:id="rId11"/>
    <p:sldId id="298" r:id="rId12"/>
    <p:sldId id="299" r:id="rId13"/>
    <p:sldId id="300" r:id="rId14"/>
    <p:sldId id="314" r:id="rId15"/>
    <p:sldId id="301" r:id="rId16"/>
    <p:sldId id="302" r:id="rId17"/>
    <p:sldId id="303" r:id="rId18"/>
    <p:sldId id="31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8" r:id="rId27"/>
    <p:sldId id="320" r:id="rId28"/>
    <p:sldId id="321" r:id="rId29"/>
    <p:sldId id="319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5A3B8-F3E2-4482-92E0-617DB1ACA714}" v="10" dt="2023-12-20T19:38:39.978"/>
    <p1510:client id="{20F52067-71E1-F268-7755-AC609535D35B}" v="4" dt="2023-12-18T23:45:31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79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62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86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7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1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87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19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86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4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53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499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‹N›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33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B5A641-C034-491E-8AA7-6B4FACC54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E54AC2-AE91-D83E-8611-5F9D500ED6DF}"/>
              </a:ext>
            </a:extLst>
          </p:cNvPr>
          <p:cNvSpPr txBox="1"/>
          <p:nvPr/>
        </p:nvSpPr>
        <p:spPr>
          <a:xfrm>
            <a:off x="866775" y="2390775"/>
            <a:ext cx="1038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latin typeface="Lucida Sans" panose="020B0602030504020204" pitchFamily="34" charset="0"/>
              </a:rPr>
              <a:t>RAFT</a:t>
            </a:r>
            <a:endParaRPr lang="it-IT" sz="80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9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AC61C2E-AD13-F7A9-2EF7-F1B3E833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4" y="2068803"/>
            <a:ext cx="3779658" cy="272039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91F987-40DE-D467-6C63-47A77CB0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328" y="2068803"/>
            <a:ext cx="3781019" cy="27203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3403D53-D926-8514-D855-3985AA3A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03" y="2068803"/>
            <a:ext cx="2704756" cy="27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1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BCC7D-B8C1-0864-71D6-CD8C062C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48082"/>
            <a:ext cx="11049000" cy="1161836"/>
          </a:xfrm>
        </p:spPr>
        <p:txBody>
          <a:bodyPr/>
          <a:lstStyle/>
          <a:p>
            <a:pPr algn="ctr"/>
            <a:r>
              <a:rPr lang="en-GB" dirty="0"/>
              <a:t>LEADER ELECTION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116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C648C65-8B0B-1FA1-FDA9-8EED8025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82" y="664860"/>
            <a:ext cx="3428037" cy="27378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C15A978-FC0F-5B6B-133A-30B93320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11" y="664860"/>
            <a:ext cx="1645774" cy="27378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D03E9E8-B00A-62D4-2292-5FD69F445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308" y="664860"/>
            <a:ext cx="4119110" cy="27641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B95249-F08F-E868-F84F-2D2E4C0BE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71" y="3638939"/>
            <a:ext cx="3480449" cy="255420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5C10765-CE3F-7DBC-A0C8-CC294CBB6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602" y="3638938"/>
            <a:ext cx="3906848" cy="25542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9958903-0975-2FC1-6253-A01F1F2EC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432" y="3638938"/>
            <a:ext cx="1510841" cy="25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843B9F-1F1D-4C1A-CF02-DB177260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9" y="696832"/>
            <a:ext cx="3085149" cy="25875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B5F5D0E-1783-79DE-B682-81A7C60A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37" y="696831"/>
            <a:ext cx="3877847" cy="25875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7E42DF-B4E9-9B76-0EAA-0529B5CAD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93" y="696831"/>
            <a:ext cx="2078186" cy="25875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B9F8457-5C0B-D9E4-57D2-6E33CDBE6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50" y="3569929"/>
            <a:ext cx="3085149" cy="259123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FD638F9-2B69-8A1D-8011-F483A9131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71" y="3578867"/>
            <a:ext cx="3877847" cy="260283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FAB1E90-FD98-EA88-C7D0-9ABAC06D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990" y="3578867"/>
            <a:ext cx="3689912" cy="25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2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9F479CC-86EC-4DBF-8538-D2ED84EA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2" y="640262"/>
            <a:ext cx="3073442" cy="28217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54979A7-1269-0418-D690-8C69B706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07" y="635298"/>
            <a:ext cx="4298185" cy="28267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CE78B4-6711-E266-4DD7-5ABEAB983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36" y="635298"/>
            <a:ext cx="2947341" cy="28267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9BBF2A2-6685-9BA8-D137-4BE75B7A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73" y="3665804"/>
            <a:ext cx="2265605" cy="25321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7334D75-3727-DE1B-314B-BC2C56564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266" y="3665803"/>
            <a:ext cx="2461528" cy="253214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50F6217-8AE3-6EC5-4D43-546859114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982" y="3675698"/>
            <a:ext cx="2272705" cy="253214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70B22FF-6A7E-BDF0-5A7A-4377F31B6D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3875" y="3675698"/>
            <a:ext cx="1779459" cy="254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86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BCC7D-B8C1-0864-71D6-CD8C062C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48082"/>
            <a:ext cx="11049000" cy="1161836"/>
          </a:xfrm>
        </p:spPr>
        <p:txBody>
          <a:bodyPr/>
          <a:lstStyle/>
          <a:p>
            <a:pPr algn="ctr"/>
            <a:r>
              <a:rPr lang="en-GB" dirty="0">
                <a:latin typeface="Batang"/>
                <a:ea typeface="Batang"/>
              </a:rPr>
              <a:t>LOG REPLICATION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532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809B30-EA02-EC4C-2280-B23F209E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7" y="2081095"/>
            <a:ext cx="4299138" cy="26981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D3AE942-B3C5-B973-5A7E-3A4D1888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10" y="2078786"/>
            <a:ext cx="3901185" cy="27004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B3A030-032C-3AC1-B09E-11C76521A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500" y="1693330"/>
            <a:ext cx="2274779" cy="34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8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6123E23-1273-5340-E339-09C95D7F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7" y="666494"/>
            <a:ext cx="2388637" cy="26646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0637BD7-D2C1-E30F-1C4E-3A67BADD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96" y="653907"/>
            <a:ext cx="2440460" cy="26646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B1C7691-8477-0173-C8CD-E2E4D340C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08" y="660200"/>
            <a:ext cx="3303722" cy="26583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05B93A-2884-22A7-EA6A-E708C0C9D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7" y="3526871"/>
            <a:ext cx="3674310" cy="26646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493B338-065E-C226-20DB-EB617379B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991" y="3539458"/>
            <a:ext cx="3359116" cy="26646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DAEC956-DB5E-343C-97E8-E0FAC5435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381" y="3526870"/>
            <a:ext cx="2500949" cy="26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8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1F1DEE6-90D9-5D87-7C0C-EB295965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5" y="723072"/>
            <a:ext cx="2797378" cy="24355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EFC826-C09A-0532-753B-9753C192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2" y="722885"/>
            <a:ext cx="3416832" cy="24316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47D0BC-29AB-6D9A-6D70-E70FFBAFE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523" y="723072"/>
            <a:ext cx="3451504" cy="24314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89EF5E0-36DC-A167-BB57-93B2DA8BE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" y="3428999"/>
            <a:ext cx="3301629" cy="24092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2F83A26-7747-06F1-F2C9-01FA3D42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880" y="3417936"/>
            <a:ext cx="3410190" cy="24314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F221534-0A88-497E-A7A0-E2CD60C3C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812" y="3429000"/>
            <a:ext cx="2396815" cy="243142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1F93F3E-2182-AED9-0576-0FFE92353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3369" y="3428999"/>
            <a:ext cx="2274261" cy="24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3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AB13BC-A8FB-DD4C-4F8F-24D7AAEC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5" y="646005"/>
            <a:ext cx="3539164" cy="26756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D2D881-0236-236E-E313-D841A775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763" y="646005"/>
            <a:ext cx="2971347" cy="26756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97853FF-4124-B3F6-E633-F8B0CA46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52" y="646005"/>
            <a:ext cx="2979866" cy="26756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270D66B-1B38-9A80-36C3-0DFB19588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66" y="3535767"/>
            <a:ext cx="3402226" cy="267622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5C5493C-F621-CE67-2F57-7F9C45B0D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523" y="3535767"/>
            <a:ext cx="3527052" cy="267622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7B65AF7-8AB1-ECBB-8C8D-4EB545631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507" y="3535767"/>
            <a:ext cx="2827811" cy="26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6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9F468-7AB0-F48C-F8C2-5BB8A7AB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ARCHITETTURA LOGICA</a:t>
            </a:r>
            <a:endParaRPr lang="it-IT" dirty="0"/>
          </a:p>
        </p:txBody>
      </p:sp>
      <p:pic>
        <p:nvPicPr>
          <p:cNvPr id="5" name="Segnaposto contenuto 4" descr="Immagine che contiene schermata, spazio, luna, notte&#10;&#10;Descrizione generata automaticamente">
            <a:extLst>
              <a:ext uri="{FF2B5EF4-FFF2-40B4-BE49-F238E27FC236}">
                <a16:creationId xmlns:a16="http://schemas.microsoft.com/office/drawing/2014/main" id="{37D98FF1-36F8-3C9B-AFEA-94FD2073C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80" y="1773390"/>
            <a:ext cx="8480240" cy="4420712"/>
          </a:xfrm>
        </p:spPr>
      </p:pic>
    </p:spTree>
    <p:extLst>
      <p:ext uri="{BB962C8B-B14F-4D97-AF65-F5344CB8AC3E}">
        <p14:creationId xmlns:p14="http://schemas.microsoft.com/office/powerpoint/2010/main" val="1837539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93710AA-D8A1-7F53-9000-DE60DB6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89" y="630934"/>
            <a:ext cx="2914842" cy="288670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388D22-0D34-306E-CF6E-C721CCAF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72" y="630933"/>
            <a:ext cx="3507897" cy="28867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B1893C5-AA64-C8F1-DA91-54DEC6D1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11" y="630933"/>
            <a:ext cx="4123866" cy="28867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CBC0F80-2FA9-23D9-AFF1-831A7916C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678" y="3750180"/>
            <a:ext cx="2914842" cy="247688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CC7BC40-5E53-1870-6C62-C01D7C257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445" y="3745378"/>
            <a:ext cx="2948399" cy="24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4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6128CE1-844E-824F-B8A1-9DFB716F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86" y="2043406"/>
            <a:ext cx="3115550" cy="30902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A44B506-67D0-37FF-6134-7586670B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21" y="2043406"/>
            <a:ext cx="3476497" cy="30902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4033B06-0170-87C2-2CF1-CBB9022E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503" y="2043406"/>
            <a:ext cx="4574568" cy="30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8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09CD41-0D62-77C0-894C-02E3CBE2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09" y="789441"/>
            <a:ext cx="5745781" cy="52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31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8E8CD-0183-BD26-0EB4-67616D43C1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7263" y="-2459"/>
            <a:ext cx="10543592" cy="730246"/>
          </a:xfrm>
        </p:spPr>
        <p:txBody>
          <a:bodyPr/>
          <a:lstStyle/>
          <a:p>
            <a:pPr algn="ctr"/>
            <a:r>
              <a:rPr lang="en-GB" dirty="0"/>
              <a:t>REPLICAZIONE</a:t>
            </a:r>
            <a:endParaRPr lang="it-IT" dirty="0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6E0DB690-722E-6156-1E2C-A6395C0F3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580" y="727787"/>
            <a:ext cx="10802839" cy="607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F8C65B86-7698-26CE-24A9-7A59562AC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558" y="721567"/>
            <a:ext cx="10782884" cy="6065372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629D7DD5-2386-B337-83A7-FD74F2E323E5}"/>
              </a:ext>
            </a:extLst>
          </p:cNvPr>
          <p:cNvSpPr txBox="1">
            <a:spLocks/>
          </p:cNvSpPr>
          <p:nvPr/>
        </p:nvSpPr>
        <p:spPr>
          <a:xfrm>
            <a:off x="897263" y="-2459"/>
            <a:ext cx="10543592" cy="7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GB" dirty="0"/>
              <a:t>LEADER ELECTION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05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629D7DD5-2386-B337-83A7-FD74F2E323E5}"/>
              </a:ext>
            </a:extLst>
          </p:cNvPr>
          <p:cNvSpPr txBox="1">
            <a:spLocks/>
          </p:cNvSpPr>
          <p:nvPr/>
        </p:nvSpPr>
        <p:spPr>
          <a:xfrm>
            <a:off x="824204" y="0"/>
            <a:ext cx="10543592" cy="7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GB" dirty="0"/>
              <a:t>NODE SETUP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E533CA-2702-3E8D-1792-E37740E4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2" y="577868"/>
            <a:ext cx="11374016" cy="62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04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-capture-_1_">
            <a:hlinkClick r:id="" action="ppaction://media"/>
            <a:extLst>
              <a:ext uri="{FF2B5EF4-FFF2-40B4-BE49-F238E27FC236}">
                <a16:creationId xmlns:a16="http://schemas.microsoft.com/office/drawing/2014/main" id="{B27E70AE-5BF1-3736-3351-BF5079590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984" y="309928"/>
            <a:ext cx="11090032" cy="62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6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E831F4-BFB8-18BC-67A5-8D4DC4D4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ARCHITETTURA DELLA RETE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555112-6484-732E-3F2C-73969D6F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12" y="1318385"/>
            <a:ext cx="10053775" cy="493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49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4C4C2B-4205-96DF-E69D-DBDE8D03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48082"/>
            <a:ext cx="11049000" cy="1161836"/>
          </a:xfrm>
        </p:spPr>
        <p:txBody>
          <a:bodyPr/>
          <a:lstStyle/>
          <a:p>
            <a:pPr algn="ctr"/>
            <a:r>
              <a:rPr lang="en-GB" dirty="0"/>
              <a:t>ALGORITMO RAFT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557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809A834-C4AD-D57D-2AB7-D219E129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5" y="651015"/>
            <a:ext cx="3228784" cy="260536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A74ED21-48F4-A5A5-E085-67C9A6A3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318" y="651014"/>
            <a:ext cx="3121366" cy="26053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DBE2EA1-6744-7B87-EB3C-661EA4939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203" y="651015"/>
            <a:ext cx="3139805" cy="26053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E002E7-C45C-3CB3-772C-3E4FFBAD9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407" y="3601615"/>
            <a:ext cx="3756208" cy="260537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306E00-BB86-7BB5-161C-ECC01CDDD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791" y="3575947"/>
            <a:ext cx="3452823" cy="26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BE0B99-B1D3-D7D8-29E7-19EA9E98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803806"/>
            <a:ext cx="2560320" cy="32442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983C9380-9493-D034-09FA-F26276FEA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" r="2045"/>
          <a:stretch/>
        </p:blipFill>
        <p:spPr>
          <a:xfrm>
            <a:off x="3354631" y="2113110"/>
            <a:ext cx="2560320" cy="26256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04A702D2-E270-B39B-011E-08F2F1CF1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8" r="6165"/>
          <a:stretch/>
        </p:blipFill>
        <p:spPr>
          <a:xfrm>
            <a:off x="6257237" y="2145767"/>
            <a:ext cx="2541738" cy="25603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41F2FB6F-67D2-DD34-AB21-B7D9F6D312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5" r="6542"/>
          <a:stretch/>
        </p:blipFill>
        <p:spPr>
          <a:xfrm>
            <a:off x="9277426" y="2145767"/>
            <a:ext cx="2402644" cy="26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2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BCC7D-B8C1-0864-71D6-CD8C062C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48082"/>
            <a:ext cx="11049000" cy="1161836"/>
          </a:xfrm>
        </p:spPr>
        <p:txBody>
          <a:bodyPr/>
          <a:lstStyle/>
          <a:p>
            <a:pPr algn="ctr"/>
            <a:r>
              <a:rPr lang="en-GB" dirty="0"/>
              <a:t>LOG REPLICATION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397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1ED4F38-08A4-A03B-3C82-E181D973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2" y="634960"/>
            <a:ext cx="3983944" cy="28162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766894-46C8-A60F-CADF-D642DD3C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366" y="634960"/>
            <a:ext cx="3073444" cy="27940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B975AA7-B12B-8B76-C3B9-1E3B583A5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616" y="634960"/>
            <a:ext cx="2405979" cy="27940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6542D6E-3817-6EC3-2230-A1B531DE3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372" y="3564723"/>
            <a:ext cx="3883016" cy="265831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210F71B-B089-25B5-49D3-A2C03C48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853" y="3564723"/>
            <a:ext cx="1912775" cy="267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2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B10D44B-8162-F0F9-D5A6-2656DBBF2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3"/>
          <a:stretch/>
        </p:blipFill>
        <p:spPr>
          <a:xfrm>
            <a:off x="596285" y="674693"/>
            <a:ext cx="3227547" cy="265633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53259A3-C0F6-AFEF-F957-D7DC54E78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13"/>
          <a:stretch/>
        </p:blipFill>
        <p:spPr>
          <a:xfrm>
            <a:off x="4352626" y="674693"/>
            <a:ext cx="3007806" cy="26773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E76DFCB-C7CA-C806-E85E-44F306EB2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768" y="674693"/>
            <a:ext cx="3871947" cy="26563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DE199EC-8BDE-18A2-2A5C-48ACAE0F9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30" y="3682703"/>
            <a:ext cx="3198604" cy="250060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14902E-477E-B8A5-03AA-33AC90B92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37" y="3695154"/>
            <a:ext cx="3627944" cy="250060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2BDFE82-B90B-7A02-1C43-5AAE22282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82" y="3695154"/>
            <a:ext cx="3861788" cy="25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63025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AF0B0BCC99C64BAEE3636705749181" ma:contentTypeVersion="14" ma:contentTypeDescription="Create a new document." ma:contentTypeScope="" ma:versionID="03493d96bb5f3df603bca1bd4e2b0ff0">
  <xsd:schema xmlns:xsd="http://www.w3.org/2001/XMLSchema" xmlns:xs="http://www.w3.org/2001/XMLSchema" xmlns:p="http://schemas.microsoft.com/office/2006/metadata/properties" xmlns:ns3="6149ad73-68cb-484b-9a43-7dbe8c89501a" xmlns:ns4="10dcc929-1977-4edb-84a8-194d4ce81613" targetNamespace="http://schemas.microsoft.com/office/2006/metadata/properties" ma:root="true" ma:fieldsID="256bca303eae49f3cecc10ce5da60830" ns3:_="" ns4:_="">
    <xsd:import namespace="6149ad73-68cb-484b-9a43-7dbe8c89501a"/>
    <xsd:import namespace="10dcc929-1977-4edb-84a8-194d4ce816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49ad73-68cb-484b-9a43-7dbe8c8950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cc929-1977-4edb-84a8-194d4ce81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dcc929-1977-4edb-84a8-194d4ce81613" xsi:nil="true"/>
  </documentManagement>
</p:properties>
</file>

<file path=customXml/itemProps1.xml><?xml version="1.0" encoding="utf-8"?>
<ds:datastoreItem xmlns:ds="http://schemas.openxmlformats.org/officeDocument/2006/customXml" ds:itemID="{D3D85D0E-C0AF-4F2A-9F89-26190D09B7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C17AD8-F3C5-4394-AE59-A00F74B838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49ad73-68cb-484b-9a43-7dbe8c89501a"/>
    <ds:schemaRef ds:uri="10dcc929-1977-4edb-84a8-194d4ce816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B6BFB0-F8F8-44FC-93F8-F6BD0FF2C3E4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10dcc929-1977-4edb-84a8-194d4ce81613"/>
    <ds:schemaRef ds:uri="http://www.w3.org/XML/1998/namespace"/>
    <ds:schemaRef ds:uri="http://schemas.microsoft.com/office/2006/metadata/properties"/>
    <ds:schemaRef ds:uri="6149ad73-68cb-484b-9a43-7dbe8c89501a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19</Words>
  <Application>Microsoft Office PowerPoint</Application>
  <PresentationFormat>Widescreen</PresentationFormat>
  <Paragraphs>10</Paragraphs>
  <Slides>26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Batang</vt:lpstr>
      <vt:lpstr>Arial</vt:lpstr>
      <vt:lpstr>Avenir Next LT Pro Light</vt:lpstr>
      <vt:lpstr>Lucida Sans</vt:lpstr>
      <vt:lpstr>AlignmentVTI</vt:lpstr>
      <vt:lpstr>Presentazione standard di PowerPoint</vt:lpstr>
      <vt:lpstr>ARCHITETTURA LOGICA</vt:lpstr>
      <vt:lpstr>ARCHITETTURA DELLA RETE</vt:lpstr>
      <vt:lpstr>ALGORITMO RAFT</vt:lpstr>
      <vt:lpstr>Presentazione standard di PowerPoint</vt:lpstr>
      <vt:lpstr>Presentazione standard di PowerPoint</vt:lpstr>
      <vt:lpstr>LOG REPLICATION</vt:lpstr>
      <vt:lpstr>Presentazione standard di PowerPoint</vt:lpstr>
      <vt:lpstr>Presentazione standard di PowerPoint</vt:lpstr>
      <vt:lpstr>Presentazione standard di PowerPoint</vt:lpstr>
      <vt:lpstr>LEADER ELECTION</vt:lpstr>
      <vt:lpstr>Presentazione standard di PowerPoint</vt:lpstr>
      <vt:lpstr>Presentazione standard di PowerPoint</vt:lpstr>
      <vt:lpstr>Presentazione standard di PowerPoint</vt:lpstr>
      <vt:lpstr>LOG REPLICATION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REPLICAZIONE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Bedei - andrea.bedei2@studio.unibo.it</dc:creator>
  <cp:lastModifiedBy>Andrea Bedei - andrea.bedei2@studio.unibo.it</cp:lastModifiedBy>
  <cp:revision>9</cp:revision>
  <dcterms:created xsi:type="dcterms:W3CDTF">2023-11-18T14:46:47Z</dcterms:created>
  <dcterms:modified xsi:type="dcterms:W3CDTF">2024-01-02T22:07:14Z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0x010100B7AF0B0BCC99C64BAEE3636705749181</vt:lpwstr>
  </property>
</Properties>
</file>